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3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1459EC-EA94-4EBE-AA14-1281A17D4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F6F8107-6B01-41F1-B4AA-8C4C45221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D9004B-5060-4C83-80EB-1A00A37BC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CDB2BB-9E3C-4C1F-9125-8522F1820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4D0C43-7017-493B-9121-4D6FA575F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959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32A43-919E-4EDE-8701-8105B59B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69963E-88AE-4274-AFF1-A50AFE61B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A2C1CE-EBA9-4D58-9789-697F2C15A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083E07-3A50-42C6-9226-51D39FAE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F435BE-EC5D-4C88-A432-A7083FB2F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26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8FEB3FB-25AB-47D4-A7B6-1AF3CD9E4A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FE42226-4667-4E97-8350-1AAEC17A5F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87E4C3-46EA-4D43-ABA9-8CFB143DC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EC9026-812A-4D1C-B4C8-08B6C5D3F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D51D1E-6636-4EF1-81D2-244932F3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29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05748-930A-4E90-829D-6F9D2D9F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FBD740-9D9B-4A71-8DD2-63DD81606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75243C-50CF-41AD-A05D-6C0028D5C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1A38B1-9E7E-44A2-A6FE-85E6D590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132B2D-8DED-410C-97A5-0048C322D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115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3B5E56-D3A9-4A00-B5FE-FCECB2E6C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4D4D6A-715F-4F88-B2FB-D39F3894C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834483-D1C8-46B0-83B8-A67F5D73D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79D650-F024-44CC-8264-C064485F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292E3A-11D2-4B24-B1E3-34C6D383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64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9B330-8013-4C29-A404-FDFFE4543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868C58-B3A6-4561-8276-0281C0F73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056455-0718-4303-B02E-AACF6DA76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894DE-3D85-47EC-B3AB-B1D67891C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54FF4B-033E-4C8A-B651-67CED504C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1697CF-40B1-4B9B-9E9B-9C8A9488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187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BCD10-63A0-4ADA-AF9C-8A0992D55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BB5A06-03C4-4A5D-B216-4E46B39ED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AFE410-03FA-4201-90A0-DE5EA16DB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8574E8-7E2C-49E9-AFFD-B4B971D71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D33DC0-FD67-4A96-88ED-DF1230439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B5C54C-0181-44A6-971C-6675C560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941538-21B4-48AF-9DFD-4ECF8A9FD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AC67CC-BC2E-4CED-8768-336095FD6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41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16A97-CDBC-401B-99D4-43FF5E3D5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82E3B8-0DCD-4C0E-ADB4-A2242B84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F7A8B8-503A-4C01-8496-7532711E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259604-2D40-44B9-9018-240D825B3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879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A46E6B-CE3E-46C5-8BAE-E2D71DBC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3C64E0-4775-4436-830E-63B923853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62F980-B154-4165-8563-95F84BC3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42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8E1C9A-7186-4E7C-A30A-4B2E2119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97D167-1049-49C3-B5E4-92AFDE7AE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11F089-A77D-4C86-AE7B-3B9DF9F7E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377EF1-6365-43D7-BC2F-1AB3ABD2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88FF9F-4DB5-4B10-AAE2-158D61671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79A43-5E3C-44D8-85DF-6DC311BE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483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CCB195-2BFB-4060-AA0E-5F1ED43B6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1D8FB2-9373-476A-A029-0BD462844E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4CF517-A21D-45BD-8A23-B1C0D8BB2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213E38-4AAC-44C5-8E21-702421411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F456B-07E5-4896-908E-2F83B9AE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165940-D6AD-47E5-B1A1-D311DB932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297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D0D05DF-D677-4815-A008-AFE1BDE89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75EDF8-0CAC-4AC5-A24A-0DFF7871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7DD14D-252B-41DD-BFBD-45A013E1B1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E6165C-4B54-4779-A681-DFEEB4C2C533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CE0CD0-CCC1-42B4-86A8-0257EFA1BD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6455CF-000B-4152-BBB9-A4F521A1B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161D-8B1A-46C4-9FAD-1BBF9E808E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213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桌子, 蛋糕, 生日, 杯子&#10;&#10;描述已自动生成">
            <a:extLst>
              <a:ext uri="{FF2B5EF4-FFF2-40B4-BE49-F238E27FC236}">
                <a16:creationId xmlns:a16="http://schemas.microsoft.com/office/drawing/2014/main" id="{1409900E-555B-4258-8552-90B792419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7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人在水里&#10;&#10;描述已自动生成">
            <a:extLst>
              <a:ext uri="{FF2B5EF4-FFF2-40B4-BE49-F238E27FC236}">
                <a16:creationId xmlns:a16="http://schemas.microsoft.com/office/drawing/2014/main" id="{735A6B52-5FC4-4E1A-8B8B-F4C2DED1C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16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苏 忆</dc:creator>
  <cp:lastModifiedBy>苏 忆</cp:lastModifiedBy>
  <cp:revision>1</cp:revision>
  <dcterms:created xsi:type="dcterms:W3CDTF">2020-05-22T03:18:26Z</dcterms:created>
  <dcterms:modified xsi:type="dcterms:W3CDTF">2020-05-22T03:19:12Z</dcterms:modified>
</cp:coreProperties>
</file>

<file path=docProps/thumbnail.jpeg>
</file>